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4" r:id="rId2"/>
    <p:sldMasterId id="2147483751" r:id="rId3"/>
  </p:sldMasterIdLst>
  <p:notesMasterIdLst>
    <p:notesMasterId r:id="rId11"/>
  </p:notesMasterIdLst>
  <p:handoutMasterIdLst>
    <p:handoutMasterId r:id="rId12"/>
  </p:handoutMasterIdLst>
  <p:sldIdLst>
    <p:sldId id="274" r:id="rId4"/>
    <p:sldId id="265" r:id="rId5"/>
    <p:sldId id="271" r:id="rId6"/>
    <p:sldId id="267" r:id="rId7"/>
    <p:sldId id="269" r:id="rId8"/>
    <p:sldId id="276" r:id="rId9"/>
    <p:sldId id="32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FF99CC"/>
    <a:srgbClr val="FF7C80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8C101A-CAE3-41C8-8AC9-0E2606E302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13108-F98F-435C-B04A-FCC6003CCB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B1685-F5D4-4124-892D-37C21301050A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486CEC-1710-4341-84FC-C0AE189151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5F6F2-3C22-4A8E-BA6F-A948024B7A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FBCA7-F364-4239-8E90-A2A48E06C1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6795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881F9-BDC4-4851-9171-DC21AFD3CF74}" type="datetimeFigureOut">
              <a:rPr lang="en-IN" smtClean="0"/>
              <a:t>03-12-2021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2DD77-C4FF-49A2-87B4-E581833BE05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24351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22198a46b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b22198a46b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b="0">
                <a:solidFill>
                  <a:schemeClr val="bg1"/>
                </a:solidFill>
                <a:latin typeface="+mj-lt"/>
              </a:rPr>
              <a:t>Click to edit Master subtitle style</a:t>
            </a:r>
            <a:endParaRPr lang="en-U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16427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4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78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13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/>
              <a:t>Click to edit Master title style</a:t>
            </a:r>
            <a:endParaRPr lang="en-US" sz="280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8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63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86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46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960000" y="491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959967" y="3352800"/>
            <a:ext cx="2984400" cy="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"/>
          </p:nvPr>
        </p:nvSpPr>
        <p:spPr>
          <a:xfrm>
            <a:off x="4603784" y="3352800"/>
            <a:ext cx="2984400" cy="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3"/>
          </p:nvPr>
        </p:nvSpPr>
        <p:spPr>
          <a:xfrm>
            <a:off x="4603811" y="3718467"/>
            <a:ext cx="2984400" cy="1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4"/>
          </p:nvPr>
        </p:nvSpPr>
        <p:spPr>
          <a:xfrm>
            <a:off x="960000" y="3718467"/>
            <a:ext cx="2984400" cy="1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5"/>
          </p:nvPr>
        </p:nvSpPr>
        <p:spPr>
          <a:xfrm>
            <a:off x="8247584" y="3352800"/>
            <a:ext cx="2984400" cy="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600"/>
              <a:buNone/>
              <a:defRPr sz="2133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6"/>
          </p:nvPr>
        </p:nvSpPr>
        <p:spPr>
          <a:xfrm>
            <a:off x="8247604" y="3718467"/>
            <a:ext cx="2984400" cy="1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3902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83597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76617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24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75869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51629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912843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59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692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902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38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729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6698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39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724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632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699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087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2482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45212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078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0002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24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56926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890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</a:rPr>
              <a:t>Click to edit Master subtitle style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44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3067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1612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9748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3662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070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0115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580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0250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3670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48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727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739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8436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7535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4118092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351485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691068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2363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135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6886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51525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487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89235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2839995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209369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4326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3497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261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9406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72621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085106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20207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</a:rPr>
              <a:t>Click to edit Master title style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200">
                <a:solidFill>
                  <a:schemeClr val="bg1"/>
                </a:solidFill>
              </a:rPr>
              <a:t>Click to edit Master subtitle style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396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808688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822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10489995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368697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6702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30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6617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52198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29752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1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34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>
          <p15:clr>
            <a:srgbClr val="FBAE40"/>
          </p15:clr>
        </p15:guide>
        <p15:guide id="2" pos="3024">
          <p15:clr>
            <a:srgbClr val="FBAE40"/>
          </p15:clr>
        </p15:guide>
        <p15:guide id="3" pos="4680">
          <p15:clr>
            <a:srgbClr val="FBAE40"/>
          </p15:clr>
        </p15:guide>
        <p15:guide id="4" pos="6336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8346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831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3" y="-8574"/>
            <a:ext cx="12207243" cy="6866574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791745" y="3068960"/>
            <a:ext cx="8064896" cy="194421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17698147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9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08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773" r:id="rId1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564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894" y="1735987"/>
            <a:ext cx="10614211" cy="1152712"/>
          </a:xfrm>
        </p:spPr>
        <p:txBody>
          <a:bodyPr>
            <a:noAutofit/>
          </a:bodyPr>
          <a:lstStyle/>
          <a:p>
            <a:r>
              <a:rPr lang="en-US" altLang="ko-KR" sz="54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ELECTRONIC RAILWAY</a:t>
            </a:r>
            <a:br>
              <a:rPr lang="en-US" altLang="ko-KR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altLang="ko-KR" sz="54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TICKET BOOKING</a:t>
            </a:r>
            <a:endParaRPr lang="en-US" sz="54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3416A8A-B5B2-4779-B198-34F5848351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4" b="12694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324985-98D9-494E-8FD1-6595F0D32F93}"/>
              </a:ext>
            </a:extLst>
          </p:cNvPr>
          <p:cNvSpPr txBox="1"/>
          <p:nvPr/>
        </p:nvSpPr>
        <p:spPr>
          <a:xfrm>
            <a:off x="3810000" y="653785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 PRESENTATION BYGROUP-12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bway Train">
                <a:extLst>
                  <a:ext uri="{FF2B5EF4-FFF2-40B4-BE49-F238E27FC236}">
                    <a16:creationId xmlns:a16="http://schemas.microsoft.com/office/drawing/2014/main" id="{ECBFF5AE-455D-4194-BB31-7FD1167674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5596293"/>
                  </p:ext>
                </p:extLst>
              </p:nvPr>
            </p:nvGraphicFramePr>
            <p:xfrm>
              <a:off x="-1236327" y="4068256"/>
              <a:ext cx="5303371" cy="27897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03371" cy="2789744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1868" ay="1427964" az="22019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893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bway Train">
                <a:extLst>
                  <a:ext uri="{FF2B5EF4-FFF2-40B4-BE49-F238E27FC236}">
                    <a16:creationId xmlns:a16="http://schemas.microsoft.com/office/drawing/2014/main" id="{ECBFF5AE-455D-4194-BB31-7FD1167674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36327" y="4068256"/>
                <a:ext cx="5303371" cy="2789744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321384EC-7B6F-4A20-AF59-C37C0AA4B773}"/>
              </a:ext>
            </a:extLst>
          </p:cNvPr>
          <p:cNvSpPr txBox="1"/>
          <p:nvPr/>
        </p:nvSpPr>
        <p:spPr>
          <a:xfrm>
            <a:off x="2520000" y="0"/>
            <a:ext cx="6742265" cy="430887"/>
          </a:xfrm>
          <a:prstGeom prst="rect">
            <a:avLst/>
          </a:prstGeom>
          <a:noFill/>
        </p:spPr>
        <p:txBody>
          <a:bodyPr wrap="square" lIns="0" tIns="0" rIns="0" bIns="0" anchor="t" anchorCtr="1">
            <a:spAutoFit/>
          </a:bodyPr>
          <a:lstStyle/>
          <a:p>
            <a:pPr algn="ctr"/>
            <a:r>
              <a:rPr lang="en-US" sz="2800" b="1" dirty="0">
                <a:solidFill>
                  <a:srgbClr val="26269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SRM UNIVERSITY ANDHRA PRADESH</a:t>
            </a:r>
            <a:endParaRPr lang="en-IN" sz="2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F47AA5-C06F-4513-B81E-1E230A9957A6}"/>
              </a:ext>
            </a:extLst>
          </p:cNvPr>
          <p:cNvSpPr txBox="1"/>
          <p:nvPr/>
        </p:nvSpPr>
        <p:spPr>
          <a:xfrm>
            <a:off x="200024" y="605495"/>
            <a:ext cx="11782425" cy="55304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Programming Using C Project Report On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Electronic Railway Ticket Booking (ERTB PROJECT)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In Partial Fulfillment For The Award Of The Degree In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800"/>
              </a:spcAft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BACHELOR OF TECHNOLOGY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800"/>
              </a:spcAft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SCIENCE AND ENGINEERING</a:t>
            </a:r>
            <a:endParaRPr lang="en-IN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800"/>
              </a:spcAft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</a:t>
            </a:r>
          </a:p>
          <a:p>
            <a:pPr algn="ctr">
              <a:lnSpc>
                <a:spcPct val="120000"/>
              </a:lnSpc>
              <a:spcAft>
                <a:spcPts val="800"/>
              </a:spcAft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Group:12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	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Section:C</a:t>
            </a:r>
            <a:endPara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 algn="ctr">
              <a:lnSpc>
                <a:spcPct val="120000"/>
              </a:lnSpc>
              <a:spcAft>
                <a:spcPts val="800"/>
              </a:spcAft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1.Krishna Sai Raj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Ponneboina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					AP21110010165 </a:t>
            </a:r>
          </a:p>
          <a:p>
            <a:pPr marL="457200" indent="457200" algn="ctr">
              <a:lnSpc>
                <a:spcPct val="120000"/>
              </a:lnSpc>
              <a:spcAft>
                <a:spcPts val="800"/>
              </a:spcAft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Milan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Liju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Mathew  						AP21110010166 </a:t>
            </a:r>
          </a:p>
          <a:p>
            <a:pPr marL="457200" indent="457200" algn="ctr">
              <a:lnSpc>
                <a:spcPct val="120000"/>
              </a:lnSpc>
              <a:spcAft>
                <a:spcPts val="800"/>
              </a:spcAft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Gopi Chand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Medisetty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			AP21110010167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800"/>
              </a:spcAft>
            </a:pP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guidance of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800"/>
              </a:spcAft>
            </a:pP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Mrs.Vidya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9E6AC59-BE04-4480-B761-70AF1473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231" y="-884412"/>
            <a:ext cx="6230956" cy="1569368"/>
          </a:xfrm>
        </p:spPr>
        <p:txBody>
          <a:bodyPr/>
          <a:lstStyle/>
          <a:p>
            <a:pPr algn="ctr"/>
            <a:r>
              <a:rPr lang="en-US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ABSTRACT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8" y="2368550"/>
            <a:ext cx="6230411" cy="33909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8A4516E9-E7AB-45AB-AD79-0D4A59ECB3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92" b="41092"/>
          <a:stretch>
            <a:fillRect/>
          </a:stretch>
        </p:blipFill>
        <p:spPr>
          <a:xfrm>
            <a:off x="0" y="3210209"/>
            <a:ext cx="4041648" cy="160020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C97903F7-735D-4A08-8FA1-C8C757B375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8" b="23598"/>
          <a:stretch>
            <a:fillRect/>
          </a:stretch>
        </p:blipFill>
        <p:spPr>
          <a:xfrm>
            <a:off x="0" y="1606296"/>
            <a:ext cx="4041648" cy="1600200"/>
          </a:xfr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A3A7D4-3BDF-4DC2-A16E-BB15492610ED}"/>
              </a:ext>
            </a:extLst>
          </p:cNvPr>
          <p:cNvSpPr txBox="1"/>
          <p:nvPr/>
        </p:nvSpPr>
        <p:spPr>
          <a:xfrm>
            <a:off x="4293537" y="800100"/>
            <a:ext cx="771363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basically concerned with the reservation of railway tickets to the passengers.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advantage of e-ticketing is the fact that you can book and print out the electronic system any time.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ensures the user  to view trains of his desired destination, Reserve the ticket, Cancel the ticket, PNR Status, Food Services, etc.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mainly used in the  Traveling Agency who provide the train ticket reservation to passengers.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3B38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Railway Ticket reservation can easily accompanied with the help of this System.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19F35F7-54E6-462E-8C16-3BF47C5F09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1" b="20321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8A71015-DED9-4B11-AB47-448F02D3D4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2" b="14822"/>
          <a:stretch>
            <a:fillRect/>
          </a:stretch>
        </p:blipFill>
        <p:spPr/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56ABB30-4601-459F-BE58-DD590DA8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"/>
          <p:cNvSpPr txBox="1">
            <a:spLocks noGrp="1"/>
          </p:cNvSpPr>
          <p:nvPr>
            <p:ph type="title"/>
          </p:nvPr>
        </p:nvSpPr>
        <p:spPr>
          <a:xfrm>
            <a:off x="578200" y="-80530"/>
            <a:ext cx="10272000" cy="94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rgbClr val="CCFF99"/>
                </a:solidFill>
                <a:latin typeface="Amatic SC" panose="020B0604020202020204" pitchFamily="2" charset="-79"/>
                <a:cs typeface="Amatic SC" panose="020B0604020202020204" pitchFamily="2" charset="-79"/>
              </a:rPr>
              <a:t>I</a:t>
            </a:r>
            <a:r>
              <a:rPr lang="en-IN" dirty="0">
                <a:solidFill>
                  <a:srgbClr val="CCFF99"/>
                </a:solidFill>
                <a:latin typeface="Amatic SC" panose="020B0604020202020204" pitchFamily="2" charset="-79"/>
                <a:cs typeface="Amatic SC" panose="020B0604020202020204" pitchFamily="2" charset="-79"/>
              </a:rPr>
              <a:t>NTRODUCTION</a:t>
            </a:r>
            <a:endParaRPr dirty="0">
              <a:solidFill>
                <a:srgbClr val="CCFF99"/>
              </a:solidFill>
              <a:latin typeface="Amatic SC" panose="020B0604020202020204" pitchFamily="2" charset="-79"/>
              <a:cs typeface="Amatic SC" panose="020B0604020202020204" pitchFamily="2" charset="-79"/>
            </a:endParaRPr>
          </a:p>
        </p:txBody>
      </p:sp>
      <p:sp>
        <p:nvSpPr>
          <p:cNvPr id="486" name="Google Shape;486;p41"/>
          <p:cNvSpPr txBox="1">
            <a:spLocks noGrp="1"/>
          </p:cNvSpPr>
          <p:nvPr>
            <p:ph type="subTitle" idx="3"/>
          </p:nvPr>
        </p:nvSpPr>
        <p:spPr>
          <a:xfrm>
            <a:off x="960001" y="2331830"/>
            <a:ext cx="10856080" cy="878730"/>
          </a:xfrm>
          <a:prstGeom prst="rect">
            <a:avLst/>
          </a:prstGeom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indent="0" algn="l">
              <a:spcAft>
                <a:spcPts val="2133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Features include food services, accommodation, PNR Status , etc.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2133"/>
              </a:spcAft>
            </a:pPr>
            <a:endParaRPr sz="2933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7" name="Google Shape;487;p41"/>
          <p:cNvSpPr txBox="1">
            <a:spLocks noGrp="1"/>
          </p:cNvSpPr>
          <p:nvPr>
            <p:ph type="subTitle" idx="4"/>
          </p:nvPr>
        </p:nvSpPr>
        <p:spPr>
          <a:xfrm>
            <a:off x="787089" y="911443"/>
            <a:ext cx="10659103" cy="1374400"/>
          </a:xfrm>
          <a:prstGeom prst="rect">
            <a:avLst/>
          </a:prstGeom>
        </p:spPr>
        <p:txBody>
          <a:bodyPr spcFirstLastPara="1" wrap="square" lIns="336000" tIns="121900" rIns="336000" bIns="121900" anchor="t" anchorCtr="0">
            <a:noAutofit/>
          </a:bodyPr>
          <a:lstStyle/>
          <a:p>
            <a:pPr marL="0" indent="0" algn="just">
              <a:spcAft>
                <a:spcPts val="2133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is based on a concept to reserve train tickets to go to various destinations.</a:t>
            </a:r>
            <a:endParaRPr sz="2933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9" name="Google Shape;489;p41"/>
          <p:cNvSpPr txBox="1">
            <a:spLocks noGrp="1"/>
          </p:cNvSpPr>
          <p:nvPr>
            <p:ph type="subTitle" idx="6"/>
          </p:nvPr>
        </p:nvSpPr>
        <p:spPr>
          <a:xfrm>
            <a:off x="960000" y="3482767"/>
            <a:ext cx="10948475" cy="6538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spcAft>
                <a:spcPts val="800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admin can add, modify and can know about the cancellation</a:t>
            </a:r>
          </a:p>
          <a:p>
            <a:pPr algn="l">
              <a:spcAft>
                <a:spcPts val="800"/>
              </a:spcAft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information about all the trains.</a:t>
            </a:r>
            <a:endParaRPr lang="en-US" sz="3200" dirty="0">
              <a:ln>
                <a:noFill/>
              </a:ln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0" name="Google Shape;490;p41"/>
          <p:cNvSpPr/>
          <p:nvPr/>
        </p:nvSpPr>
        <p:spPr>
          <a:xfrm>
            <a:off x="201342" y="971835"/>
            <a:ext cx="763600" cy="763600"/>
          </a:xfrm>
          <a:prstGeom prst="ellipse">
            <a:avLst/>
          </a:prstGeom>
          <a:solidFill>
            <a:srgbClr val="F7F169"/>
          </a:solidFill>
          <a:ln w="38100" cap="flat" cmpd="sng">
            <a:solidFill>
              <a:srgbClr val="081D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2" name="Google Shape;492;p41"/>
          <p:cNvSpPr/>
          <p:nvPr/>
        </p:nvSpPr>
        <p:spPr>
          <a:xfrm>
            <a:off x="201342" y="2331830"/>
            <a:ext cx="763600" cy="749135"/>
          </a:xfrm>
          <a:prstGeom prst="ellipse">
            <a:avLst/>
          </a:prstGeom>
          <a:solidFill>
            <a:srgbClr val="F7F169"/>
          </a:solidFill>
          <a:ln w="38100" cap="flat" cmpd="sng">
            <a:solidFill>
              <a:srgbClr val="081D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196400" y="3471789"/>
            <a:ext cx="763600" cy="763600"/>
          </a:xfrm>
          <a:prstGeom prst="ellipse">
            <a:avLst/>
          </a:prstGeom>
          <a:solidFill>
            <a:srgbClr val="F7F169"/>
          </a:solidFill>
          <a:ln w="38100" cap="flat" cmpd="sng">
            <a:solidFill>
              <a:srgbClr val="081D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494;p41">
            <a:extLst>
              <a:ext uri="{FF2B5EF4-FFF2-40B4-BE49-F238E27FC236}">
                <a16:creationId xmlns:a16="http://schemas.microsoft.com/office/drawing/2014/main" id="{3FA5A3FD-1DF9-4986-B861-786C6138167A}"/>
              </a:ext>
            </a:extLst>
          </p:cNvPr>
          <p:cNvSpPr/>
          <p:nvPr/>
        </p:nvSpPr>
        <p:spPr>
          <a:xfrm>
            <a:off x="196400" y="4727650"/>
            <a:ext cx="763600" cy="763600"/>
          </a:xfrm>
          <a:prstGeom prst="ellipse">
            <a:avLst/>
          </a:prstGeom>
          <a:solidFill>
            <a:srgbClr val="F7F169"/>
          </a:solidFill>
          <a:ln w="38100" cap="flat" cmpd="sng">
            <a:solidFill>
              <a:srgbClr val="081D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89;p41">
            <a:extLst>
              <a:ext uri="{FF2B5EF4-FFF2-40B4-BE49-F238E27FC236}">
                <a16:creationId xmlns:a16="http://schemas.microsoft.com/office/drawing/2014/main" id="{9A87AB78-C15F-43BB-948D-A73633D3AB5D}"/>
              </a:ext>
            </a:extLst>
          </p:cNvPr>
          <p:cNvSpPr txBox="1">
            <a:spLocks/>
          </p:cNvSpPr>
          <p:nvPr/>
        </p:nvSpPr>
        <p:spPr>
          <a:xfrm>
            <a:off x="960000" y="4787708"/>
            <a:ext cx="110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just" defTabSz="1219170">
              <a:spcAft>
                <a:spcPts val="2133"/>
              </a:spcAft>
              <a:buClr>
                <a:srgbClr val="FFFFFF"/>
              </a:buClr>
            </a:pPr>
            <a:r>
              <a:rPr lang="en-US" sz="3200" kern="0" dirty="0">
                <a:solidFill>
                  <a:schemeClr val="bg1"/>
                </a:solidFill>
                <a:highlight>
                  <a:srgbClr val="081D3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This might be implemented in a real-world railway management system allow for faster data access and better waiting management.</a:t>
            </a:r>
            <a:endParaRPr lang="en-US" sz="2933" kern="0" dirty="0">
              <a:solidFill>
                <a:schemeClr val="bg1"/>
              </a:solidFill>
              <a:highlight>
                <a:srgbClr val="081D32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19" y="408693"/>
            <a:ext cx="4808536" cy="376704"/>
          </a:xfr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200" u="sng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lgerian" panose="04020705040A02060702" pitchFamily="82" charset="0"/>
              </a:rPr>
              <a:t>OBJECTIVE</a:t>
            </a:r>
            <a:br>
              <a:rPr lang="en-US" sz="4200" u="sng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lgerian" panose="04020705040A02060702" pitchFamily="82" charset="0"/>
              </a:rPr>
            </a:br>
            <a:endParaRPr lang="en-US" sz="4200" u="sng" cap="none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lgerian" panose="04020705040A02060702" pitchFamily="82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7F8A29B-4F7A-477A-8BFE-395AB0FF0D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r="6393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72A6E7-4E68-4081-9DEC-61776B130215}"/>
              </a:ext>
            </a:extLst>
          </p:cNvPr>
          <p:cNvSpPr txBox="1"/>
          <p:nvPr/>
        </p:nvSpPr>
        <p:spPr>
          <a:xfrm>
            <a:off x="63200" y="916241"/>
            <a:ext cx="54048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develop a system which will serve as a medium for people to book a ticket to travel through railways.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manual work should be converted into computerized so that load of employees should decrease.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aimed to provide a easy interface to passenger to book the ticket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74B597-3E87-432A-A96F-F41F25F1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570" y="-263291"/>
            <a:ext cx="5968805" cy="915873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n w="12700">
                  <a:solidFill>
                    <a:srgbClr val="44546A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44546A"/>
                  </a:fgClr>
                  <a:bgClr>
                    <a:srgbClr val="44546A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546A">
                      <a:lumMod val="75000"/>
                    </a:srgbClr>
                  </a:outerShdw>
                </a:effectLst>
                <a:latin typeface="Calibri"/>
                <a:ea typeface="+mn-ea"/>
                <a:cs typeface="+mn-cs"/>
              </a:rPr>
              <a:t>SYSTEM REQUIREMENTS</a:t>
            </a:r>
            <a:endParaRPr kumimoji="0" lang="en-US" sz="4000" b="1" i="0" u="none" strike="noStrike" kern="1200" cap="none" spc="0" normalizeH="0" baseline="0" noProof="0" dirty="0">
              <a:ln w="12700">
                <a:solidFill>
                  <a:srgbClr val="44546A">
                    <a:lumMod val="75000"/>
                  </a:srgbClr>
                </a:solidFill>
                <a:prstDash val="solid"/>
              </a:ln>
              <a:pattFill prst="dkUpDiag">
                <a:fgClr>
                  <a:srgbClr val="44546A"/>
                </a:fgClr>
                <a:bgClr>
                  <a:srgbClr val="44546A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44546A">
                    <a:lumMod val="75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87F7E-30F0-4D6F-BDE6-5F21A9721632}"/>
              </a:ext>
            </a:extLst>
          </p:cNvPr>
          <p:cNvSpPr txBox="1"/>
          <p:nvPr/>
        </p:nvSpPr>
        <p:spPr>
          <a:xfrm>
            <a:off x="274320" y="741497"/>
            <a:ext cx="11572240" cy="5176097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SOFTWARE REQUIREMENTS:</a:t>
            </a: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Language used: C</a:t>
            </a: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Operating System: Windows 7 Or Windows 10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Compiler: Vs Code,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CodeChef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Codeblocks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HARDWARE REQUIREMENTS:</a:t>
            </a: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Hard Disk: 512 GB (Minimum)</a:t>
            </a: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Processor: Intel-i3 (Minimum)</a:t>
            </a:r>
            <a:endParaRPr lang="en-IN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BF5C-915B-4C74-915B-F9CF80CE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5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32313" y="2773685"/>
            <a:ext cx="8064896" cy="1944216"/>
          </a:xfrm>
        </p:spPr>
        <p:txBody>
          <a:bodyPr/>
          <a:lstStyle/>
          <a:p>
            <a:r>
              <a:rPr lang="en-US" altLang="ko-KR" b="1" dirty="0"/>
              <a:t>THANK YOU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8195668" y="4506192"/>
            <a:ext cx="381642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prstClr val="white"/>
                </a:solidFill>
                <a:latin typeface="Calibri"/>
                <a:ea typeface="맑은 고딕" pitchFamily="50" charset="-127"/>
                <a:cs typeface="굴림" pitchFamily="50" charset="-127"/>
              </a:rPr>
              <a:t>ELECTRONIC RAILWAY </a:t>
            </a:r>
          </a:p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prstClr val="white"/>
                </a:solidFill>
                <a:latin typeface="Calibri"/>
                <a:ea typeface="맑은 고딕" pitchFamily="50" charset="-127"/>
                <a:cs typeface="굴림" pitchFamily="50" charset="-127"/>
              </a:rPr>
              <a:t>TICKET BOOKING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A8836-EE20-4C34-AC06-15B3ECD81834}"/>
              </a:ext>
            </a:extLst>
          </p:cNvPr>
          <p:cNvSpPr/>
          <p:nvPr/>
        </p:nvSpPr>
        <p:spPr>
          <a:xfrm>
            <a:off x="5584481" y="6088559"/>
            <a:ext cx="73180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GROUP 12</a:t>
            </a:r>
            <a:endParaRPr lang="en-IN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51AF1-724E-426D-B623-BC83DF90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1_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3.xml><?xml version="1.0" encoding="utf-8"?>
<a:theme xmlns:a="http://schemas.openxmlformats.org/drawingml/2006/main" name="2_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399</Words>
  <Application>Microsoft Office PowerPoint</Application>
  <PresentationFormat>Widescreen</PresentationFormat>
  <Paragraphs>56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22" baseType="lpstr">
      <vt:lpstr>굴림체</vt:lpstr>
      <vt:lpstr>Algerian</vt:lpstr>
      <vt:lpstr>Amatic SC</vt:lpstr>
      <vt:lpstr>Arial</vt:lpstr>
      <vt:lpstr>Avenir Next LT Pro</vt:lpstr>
      <vt:lpstr>Avenir Next LT Pro Light</vt:lpstr>
      <vt:lpstr>Calibri</vt:lpstr>
      <vt:lpstr>Corbel</vt:lpstr>
      <vt:lpstr>Roboto Mono</vt:lpstr>
      <vt:lpstr>Speak Pro</vt:lpstr>
      <vt:lpstr>Times New Roman</vt:lpstr>
      <vt:lpstr>Wingdings</vt:lpstr>
      <vt:lpstr>GradientRiseVTI</vt:lpstr>
      <vt:lpstr>1_Office Theme</vt:lpstr>
      <vt:lpstr>2_Office Theme</vt:lpstr>
      <vt:lpstr>ELECTRONIC RAILWAY TICKET BOOKING</vt:lpstr>
      <vt:lpstr>PowerPoint Presentation</vt:lpstr>
      <vt:lpstr>ABSTRACT</vt:lpstr>
      <vt:lpstr>INTRODUCTION</vt:lpstr>
      <vt:lpstr>OBJECTIVE </vt:lpstr>
      <vt:lpstr>SYSTEM REQUIREMENTS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 TICKET RESERVATION SYSTEM</dc:title>
  <dc:creator>Ritesh Pokarne</dc:creator>
  <cp:lastModifiedBy>KRISHNA SAI RAJ PONNEBOINA</cp:lastModifiedBy>
  <cp:revision>87</cp:revision>
  <dcterms:created xsi:type="dcterms:W3CDTF">2021-04-21T07:51:29Z</dcterms:created>
  <dcterms:modified xsi:type="dcterms:W3CDTF">2021-12-03T12:17:30Z</dcterms:modified>
</cp:coreProperties>
</file>